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73152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Surgical Neurology International • 2022 • 13(555) | 1is is an open-access article distributed under the terms of the Creative Commons Attribution-Non Commercial-Share Alike 4.0 License, which allows others to remix, transform, and build upon the work non-commercially, as long as the author is credited and the new creations are licensed under the identical terms.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4572000"/>
            <a:ext cx="73152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t>©2022 Published by Scientific Scholar on behalf of Surgical Neurology International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3" name="Picture 2" descr="no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914400"/>
            <a:ext cx="73152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/>
            </a:pPr>
            <a:r>
              <a:t> Rifle cleaning rod through the nose.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3" name="Picture 2" descr="f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914400"/>
            <a:ext cx="73152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/>
            </a:pPr>
            <a:r>
              <a:t> Patient accidentally shot himself in the face with a rifle cleaning rod.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3" name="Picture 2" descr="r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914400"/>
            <a:ext cx="73152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/>
            </a:pPr>
            <a:r>
              <a:t> A patient with a rifle cleaning rod in his brain was successfully treated by a multidisciplinary team.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3" name="Picture 2" descr="lob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914400"/>
            <a:ext cx="73152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/>
            </a:pPr>
            <a:r>
              <a:t> e bullet entered the skull at the right orbit, passed through the right temporal lobe, and lodged in the right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